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DB73D4-FC88-4527-B599-63D434785DC2}" type="datetimeFigureOut">
              <a:rPr kumimoji="1" lang="ja-JP" altLang="en-US" smtClean="0"/>
              <a:t>2013/4/15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13CF08-8948-403E-8D38-363FBC81A12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274142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DB73D4-FC88-4527-B599-63D434785DC2}" type="datetimeFigureOut">
              <a:rPr kumimoji="1" lang="ja-JP" altLang="en-US" smtClean="0"/>
              <a:t>2013/4/15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13CF08-8948-403E-8D38-363FBC81A12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151700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DB73D4-FC88-4527-B599-63D434785DC2}" type="datetimeFigureOut">
              <a:rPr kumimoji="1" lang="ja-JP" altLang="en-US" smtClean="0"/>
              <a:t>2013/4/15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13CF08-8948-403E-8D38-363FBC81A12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194790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DB73D4-FC88-4527-B599-63D434785DC2}" type="datetimeFigureOut">
              <a:rPr kumimoji="1" lang="ja-JP" altLang="en-US" smtClean="0"/>
              <a:t>2013/4/15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13CF08-8948-403E-8D38-363FBC81A12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020974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DB73D4-FC88-4527-B599-63D434785DC2}" type="datetimeFigureOut">
              <a:rPr kumimoji="1" lang="ja-JP" altLang="en-US" smtClean="0"/>
              <a:t>2013/4/15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13CF08-8948-403E-8D38-363FBC81A12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337231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DB73D4-FC88-4527-B599-63D434785DC2}" type="datetimeFigureOut">
              <a:rPr kumimoji="1" lang="ja-JP" altLang="en-US" smtClean="0"/>
              <a:t>2013/4/15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13CF08-8948-403E-8D38-363FBC81A12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096778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DB73D4-FC88-4527-B599-63D434785DC2}" type="datetimeFigureOut">
              <a:rPr kumimoji="1" lang="ja-JP" altLang="en-US" smtClean="0"/>
              <a:t>2013/4/15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13CF08-8948-403E-8D38-363FBC81A12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65499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DB73D4-FC88-4527-B599-63D434785DC2}" type="datetimeFigureOut">
              <a:rPr kumimoji="1" lang="ja-JP" altLang="en-US" smtClean="0"/>
              <a:t>2013/4/15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13CF08-8948-403E-8D38-363FBC81A12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453510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DB73D4-FC88-4527-B599-63D434785DC2}" type="datetimeFigureOut">
              <a:rPr kumimoji="1" lang="ja-JP" altLang="en-US" smtClean="0"/>
              <a:t>2013/4/15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13CF08-8948-403E-8D38-363FBC81A12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193000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DB73D4-FC88-4527-B599-63D434785DC2}" type="datetimeFigureOut">
              <a:rPr kumimoji="1" lang="ja-JP" altLang="en-US" smtClean="0"/>
              <a:t>2013/4/15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13CF08-8948-403E-8D38-363FBC81A12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694696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DB73D4-FC88-4527-B599-63D434785DC2}" type="datetimeFigureOut">
              <a:rPr kumimoji="1" lang="ja-JP" altLang="en-US" smtClean="0"/>
              <a:t>2013/4/15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13CF08-8948-403E-8D38-363FBC81A12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054750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DB73D4-FC88-4527-B599-63D434785DC2}" type="datetimeFigureOut">
              <a:rPr kumimoji="1" lang="ja-JP" altLang="en-US" smtClean="0"/>
              <a:t>2013/4/15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13CF08-8948-403E-8D38-363FBC81A12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826456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512" y="274638"/>
            <a:ext cx="8507288" cy="1143000"/>
          </a:xfrm>
        </p:spPr>
        <p:txBody>
          <a:bodyPr>
            <a:normAutofit fontScale="90000"/>
          </a:bodyPr>
          <a:lstStyle/>
          <a:p>
            <a:r>
              <a:rPr kumimoji="1" lang="ja-JP" altLang="en-US" dirty="0" smtClean="0"/>
              <a:t>～</a:t>
            </a:r>
            <a:r>
              <a:rPr kumimoji="1" lang="ja-JP" altLang="en-US" dirty="0" smtClean="0">
                <a:solidFill>
                  <a:srgbClr val="FF0000"/>
                </a:solidFill>
              </a:rPr>
              <a:t>とのことだ</a:t>
            </a:r>
            <a:r>
              <a:rPr kumimoji="1" lang="en-US" altLang="ja-JP" dirty="0" smtClean="0"/>
              <a:t>/</a:t>
            </a:r>
            <a:r>
              <a:rPr kumimoji="1" lang="ja-JP" altLang="en-US" dirty="0" smtClean="0"/>
              <a:t>～そうだ、～と聞いている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ja-JP" altLang="en-US" dirty="0" smtClean="0"/>
              <a:t>新聞によると、あの事件はやっと解決に向かった</a:t>
            </a:r>
            <a:r>
              <a:rPr kumimoji="1" lang="ja-JP" altLang="en-US" dirty="0" smtClean="0">
                <a:solidFill>
                  <a:srgbClr val="FF0000"/>
                </a:solidFill>
              </a:rPr>
              <a:t>とのことです</a:t>
            </a:r>
            <a:r>
              <a:rPr kumimoji="1" lang="ja-JP" altLang="en-US" dirty="0" smtClean="0"/>
              <a:t>。</a:t>
            </a:r>
            <a:endParaRPr kumimoji="1" lang="en-US" altLang="ja-JP" dirty="0" smtClean="0"/>
          </a:p>
          <a:p>
            <a:r>
              <a:rPr lang="ja-JP" altLang="en-US" dirty="0"/>
              <a:t>お手紙による</a:t>
            </a:r>
            <a:r>
              <a:rPr lang="ja-JP" altLang="en-US" dirty="0" smtClean="0"/>
              <a:t>と。田中君も来年はいよいよ社会人になれる</a:t>
            </a:r>
            <a:r>
              <a:rPr lang="ja-JP" altLang="en-US" dirty="0" smtClean="0">
                <a:solidFill>
                  <a:srgbClr val="FF0000"/>
                </a:solidFill>
              </a:rPr>
              <a:t>とのこと</a:t>
            </a:r>
            <a:r>
              <a:rPr lang="ja-JP" altLang="en-US" dirty="0" smtClean="0"/>
              <a:t>、ご活躍を心から祈っています。</a:t>
            </a:r>
            <a:endParaRPr lang="en-US" altLang="ja-JP" dirty="0" smtClean="0"/>
          </a:p>
          <a:p>
            <a:r>
              <a:rPr lang="ja-JP" altLang="en-US" dirty="0"/>
              <a:t>そちら</a:t>
            </a:r>
            <a:r>
              <a:rPr lang="ja-JP" altLang="en-US" dirty="0" smtClean="0"/>
              <a:t>は、寒い日が続いている</a:t>
            </a:r>
            <a:r>
              <a:rPr lang="ja-JP" altLang="en-US" dirty="0" smtClean="0">
                <a:solidFill>
                  <a:srgbClr val="FF0000"/>
                </a:solidFill>
              </a:rPr>
              <a:t>とのことです</a:t>
            </a:r>
            <a:r>
              <a:rPr lang="ja-JP" altLang="en-US" dirty="0" smtClean="0"/>
              <a:t>が、皆様お変わりませんか。</a:t>
            </a:r>
            <a:endParaRPr lang="en-US" altLang="ja-JP" dirty="0" smtClean="0"/>
          </a:p>
          <a:p>
            <a:pPr marL="0" indent="0">
              <a:buNone/>
            </a:pPr>
            <a:endParaRPr lang="en-US" altLang="ja-JP" dirty="0" smtClean="0"/>
          </a:p>
          <a:p>
            <a:pPr marL="0" indent="0">
              <a:buNone/>
            </a:pP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4981125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～</a:t>
            </a:r>
            <a:r>
              <a:rPr kumimoji="1" lang="ja-JP" altLang="en-US" dirty="0" smtClean="0">
                <a:solidFill>
                  <a:srgbClr val="FF0000"/>
                </a:solidFill>
              </a:rPr>
              <a:t>とのことだ</a:t>
            </a:r>
            <a:endParaRPr kumimoji="1" lang="ja-JP" altLang="en-US" dirty="0">
              <a:solidFill>
                <a:srgbClr val="FF0000"/>
              </a:solidFill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 dirty="0"/>
              <a:t>伝聞</a:t>
            </a:r>
            <a:r>
              <a:rPr kumimoji="1" lang="ja-JP" altLang="en-US" dirty="0" smtClean="0"/>
              <a:t>の言い方。</a:t>
            </a:r>
            <a:endParaRPr kumimoji="1" lang="en-US" altLang="ja-JP" dirty="0" smtClean="0"/>
          </a:p>
          <a:p>
            <a:r>
              <a:rPr lang="ja-JP" altLang="en-US" dirty="0" smtClean="0"/>
              <a:t>「～そうだ</a:t>
            </a:r>
            <a:r>
              <a:rPr lang="en-US" altLang="ja-JP" dirty="0" smtClean="0"/>
              <a:t>/</a:t>
            </a:r>
            <a:r>
              <a:rPr lang="ja-JP" altLang="en-US" dirty="0" smtClean="0"/>
              <a:t>～ということだ」の意味で、人から伝え聞いたことを言う場合に用いる。</a:t>
            </a:r>
            <a:endParaRPr kumimoji="1" lang="en-US" altLang="ja-JP" dirty="0" smtClean="0"/>
          </a:p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6724506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～という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051331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109</Words>
  <Application>Microsoft Office PowerPoint</Application>
  <PresentationFormat>画面に合わせる (4:3)</PresentationFormat>
  <Paragraphs>8</Paragraphs>
  <Slides>3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3</vt:i4>
      </vt:variant>
    </vt:vector>
  </HeadingPairs>
  <TitlesOfParts>
    <vt:vector size="4" baseType="lpstr">
      <vt:lpstr>Office ​​テーマ</vt:lpstr>
      <vt:lpstr>～とのことだ/～そうだ、～と聞いている</vt:lpstr>
      <vt:lpstr>～とのことだ</vt:lpstr>
      <vt:lpstr>～という</vt:lpstr>
    </vt:vector>
  </TitlesOfParts>
  <Company>Toshiba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～とのことだ/～そうだ、～と聞いている</dc:title>
  <dc:creator>Nurseitova Laila</dc:creator>
  <cp:lastModifiedBy>Nurseitova Laila</cp:lastModifiedBy>
  <cp:revision>3</cp:revision>
  <dcterms:created xsi:type="dcterms:W3CDTF">2013-04-14T17:02:25Z</dcterms:created>
  <dcterms:modified xsi:type="dcterms:W3CDTF">2013-04-14T17:22:37Z</dcterms:modified>
</cp:coreProperties>
</file>